
<file path=[Content_Types].xml><?xml version="1.0" encoding="utf-8"?>
<Types xmlns="http://schemas.openxmlformats.org/package/2006/content-types">
  <Default Extension="gif" ContentType="image/gif"/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7" r:id="rId5"/>
    <p:sldId id="258" r:id="rId6"/>
    <p:sldId id="259" r:id="rId7"/>
    <p:sldId id="261" r:id="rId8"/>
    <p:sldId id="260" r:id="rId9"/>
    <p:sldId id="262" r:id="rId1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황광진(2021180044)" initials="" lastIdx="1" clrIdx="0">
    <p:extLst>
      <p:ext uri="{19B8F6BF-5375-455C-9EA6-DF929625EA0E}">
        <p15:presenceInfo xmlns:p15="http://schemas.microsoft.com/office/powerpoint/2012/main" userId="S::2021180044@tukorea.ac.kr::18b37388-1281-429d-ba65-c8fe583395ce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4" autoAdjust="0"/>
    <p:restoredTop sz="94660"/>
  </p:normalViewPr>
  <p:slideViewPr>
    <p:cSldViewPr snapToGrid="0">
      <p:cViewPr varScale="1">
        <p:scale>
          <a:sx n="72" d="100"/>
          <a:sy n="72" d="100"/>
        </p:scale>
        <p:origin x="84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commentAuthors" Target="commentAuthors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4-10-13T22:18:09.157" idx="1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F06FD0-5CD5-9BE0-E887-59EDE36ADB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097A824-5BAA-8D33-BD6D-C6A6841551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7B6D00A-1383-E5B5-08A1-13250625C2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5AED74-E3B6-434C-9D53-187951E901B7}" type="datetimeFigureOut">
              <a:rPr lang="ko-KR" altLang="en-US" smtClean="0"/>
              <a:t>2024-10-13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DD6906C-7A03-3381-FCDC-C11E96A012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0B32A41-FDED-615E-4D10-1D6494F31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2C924-407E-4133-8D3E-58296E7EC7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57974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CB9146-DEB0-383D-42D9-BEF01EF08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AAEDB49-0206-DFD1-D94B-A976604722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E8BEE16-C290-CDBD-72CA-3378987CBF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5AED74-E3B6-434C-9D53-187951E901B7}" type="datetimeFigureOut">
              <a:rPr lang="ko-KR" altLang="en-US" smtClean="0"/>
              <a:t>2024-10-13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5CA3968-6C11-9894-5D97-EA5CF52155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DA0B390-D123-614E-EA60-C8B47088BC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2C924-407E-4133-8D3E-58296E7EC7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45776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334750B-6DB7-1840-5598-508F032A83B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93A282D-2BB6-DA8C-94B1-ED0E488C74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46563A0-4FCF-253B-C6E2-E45FF9F2FB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5AED74-E3B6-434C-9D53-187951E901B7}" type="datetimeFigureOut">
              <a:rPr lang="ko-KR" altLang="en-US" smtClean="0"/>
              <a:t>2024-10-13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04B5979-9870-50BB-6B10-DE1C501E78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18EBCF6-67DB-35B8-7B20-9A9BE82B9F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2C924-407E-4133-8D3E-58296E7EC7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64172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E817CD-C7EB-0777-9E93-5001F3227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7291206-6A38-2DD9-8A20-43FA1322FF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072B20-7079-734E-DC8F-25FC761AA6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5AED74-E3B6-434C-9D53-187951E901B7}" type="datetimeFigureOut">
              <a:rPr lang="ko-KR" altLang="en-US" smtClean="0"/>
              <a:t>2024-10-13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DC8A6D3-6538-3EE8-0788-B653E370E2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903E619-18F1-CB3E-6811-FE248BB049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2C924-407E-4133-8D3E-58296E7EC7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50964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0DD825-C6D5-DA36-30B8-90878AB34F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6A47D75-E770-1B4B-4E4C-2B10F32B27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1516BA4-7320-BE5A-B5B5-FDC0FAA538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5AED74-E3B6-434C-9D53-187951E901B7}" type="datetimeFigureOut">
              <a:rPr lang="ko-KR" altLang="en-US" smtClean="0"/>
              <a:t>2024-10-13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B61B8BB-0F12-B700-563F-0E8F0E7306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7C03FE7-8966-9FA5-3C57-B4388E8E3F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2C924-407E-4133-8D3E-58296E7EC7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23871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8DF009-9072-FEEF-675D-9E03A94C5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F6D8F07-0BD9-3C1A-8778-DC4E0C2D8D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4CCFB92-E08A-A25A-F557-B28F2F9D11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6EC5E88-39C3-BF80-89A5-989B07A1A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5AED74-E3B6-434C-9D53-187951E901B7}" type="datetimeFigureOut">
              <a:rPr lang="ko-KR" altLang="en-US" smtClean="0"/>
              <a:t>2024-10-13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B8EB864-82A5-18E7-F270-8014CE84B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6E84F1B-D312-D2D8-C55E-D665871FB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2C924-407E-4133-8D3E-58296E7EC7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46291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8080DB-92FA-8033-F575-2753AA372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EC1CC4C-9F3E-9DD4-E0EA-BF41030C0E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C191A41-F375-23B3-AEF5-F50A2FF705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9889F3E-4730-8888-1F66-B9E0E33DA81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6C572DB-CD3F-13EE-B206-57462978F9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4B39CA8-5049-A079-E141-59475D8083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5AED74-E3B6-434C-9D53-187951E901B7}" type="datetimeFigureOut">
              <a:rPr lang="ko-KR" altLang="en-US" smtClean="0"/>
              <a:t>2024-10-13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5717967-FB07-20D5-564C-6EDFB48090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2757909-820C-3107-F968-7EEEE69A42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2C924-407E-4133-8D3E-58296E7EC7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11574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A8812B-FAB3-9121-9544-DC47AE4E3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DAC1C94-53FA-9C42-5FC2-0D621F2D2A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5AED74-E3B6-434C-9D53-187951E901B7}" type="datetimeFigureOut">
              <a:rPr lang="ko-KR" altLang="en-US" smtClean="0"/>
              <a:t>2024-10-13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614ED81-8A3D-C6B5-E82E-36B0A20C50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C695D87-0D40-4461-5D76-74810D8986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2C924-407E-4133-8D3E-58296E7EC7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64588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EECB7BB-1F76-E4C8-A8E7-D1D1576057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5AED74-E3B6-434C-9D53-187951E901B7}" type="datetimeFigureOut">
              <a:rPr lang="ko-KR" altLang="en-US" smtClean="0"/>
              <a:t>2024-10-13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13ECEE2-D2F2-FDBE-3319-34426472E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5964399-07BF-AD80-E469-72850090D0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2C924-407E-4133-8D3E-58296E7EC7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18592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9AFC29-40DE-DD0D-98B9-FC0F09CE2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1A5FAAF-40A5-8038-C22D-2C2516AC48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29141B8-07A3-6725-DED9-8A4CF6FDF2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29FE092-43E3-55B1-6DCF-F70C58B3AD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5AED74-E3B6-434C-9D53-187951E901B7}" type="datetimeFigureOut">
              <a:rPr lang="ko-KR" altLang="en-US" smtClean="0"/>
              <a:t>2024-10-13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178053E-5775-E862-74E8-F3F5FEABC6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DC8B6B0-8009-0FCD-BD20-CD031D452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2C924-407E-4133-8D3E-58296E7EC7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36127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0727B4-3BF6-F38F-C119-C1F473A19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CD3DEE8-510E-E61C-3470-FA9E29499FB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E492026-5976-7678-28EF-556573F713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1A815C7-E655-1E10-AA43-F81A8398C7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5AED74-E3B6-434C-9D53-187951E901B7}" type="datetimeFigureOut">
              <a:rPr lang="ko-KR" altLang="en-US" smtClean="0"/>
              <a:t>2024-10-13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AF467C5-861E-1391-99E3-C35159F7DF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FCDF752-1566-D409-512C-9E63C3D99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2C924-407E-4133-8D3E-58296E7EC7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3675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3B3D2CD-CE14-3977-E15C-12BAF4C06E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4B7A0B1-75DC-0C5C-F868-336178B63A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56BAD53-3E59-25C1-18EC-38C19848E1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E5AED74-E3B6-434C-9D53-187951E901B7}" type="datetimeFigureOut">
              <a:rPr lang="ko-KR" altLang="en-US" smtClean="0"/>
              <a:t>2024-10-13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6F776F7-7E25-9A10-4448-01963E4A60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1A60918-34A4-C941-53D1-1B72E3CD8C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0B2C924-407E-4133-8D3E-58296E7EC7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04779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comments" Target="../comments/comment1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1.png"/><Relationship Id="rId5" Type="http://schemas.openxmlformats.org/officeDocument/2006/relationships/image" Target="../media/image3.gif"/><Relationship Id="rId4" Type="http://schemas.openxmlformats.org/officeDocument/2006/relationships/image" Target="../media/image2.gi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gif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.gif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6.gif"/><Relationship Id="rId5" Type="http://schemas.openxmlformats.org/officeDocument/2006/relationships/image" Target="../media/image5.gif"/><Relationship Id="rId10" Type="http://schemas.openxmlformats.org/officeDocument/2006/relationships/image" Target="../media/image1.png"/><Relationship Id="rId4" Type="http://schemas.openxmlformats.org/officeDocument/2006/relationships/image" Target="../media/image4.gif"/><Relationship Id="rId9" Type="http://schemas.openxmlformats.org/officeDocument/2006/relationships/image" Target="../media/image9.gi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1.pn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B9E265-9EA2-7D68-4D3C-EB3EDCD05E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게임 컨셉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8B10F55-E5BC-D834-1AF2-E80FE261F8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피하고 쏘고 뛰고 적을 잡는다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3</a:t>
            </a:r>
            <a:r>
              <a:rPr lang="ko-KR" altLang="en-US" dirty="0"/>
              <a:t>종류의 총을 든 캐릭터들을 사용해서 적을 잡고 장애물 들을 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피해 앞으로 나아간 후 보스를 잡으면 스테이지를 클리어 합니다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플레이어는 아이템으로 캐릭터들을 강화 시킬 수 있고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스킬을 사용해 난관을 헤쳐 나갈 수 있습니다</a:t>
            </a:r>
            <a:r>
              <a:rPr lang="en-US" altLang="ko-KR" dirty="0"/>
              <a:t>.</a:t>
            </a:r>
          </a:p>
        </p:txBody>
      </p:sp>
      <p:pic>
        <p:nvPicPr>
          <p:cNvPr id="6" name="오디오 5">
            <a:hlinkClick r:id="" action="ppaction://media"/>
            <a:extLst>
              <a:ext uri="{FF2B5EF4-FFF2-40B4-BE49-F238E27FC236}">
                <a16:creationId xmlns:a16="http://schemas.microsoft.com/office/drawing/2014/main" id="{13A443CA-6685-2BE2-E9DF-0C39F89AE0C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3475287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744"/>
    </mc:Choice>
    <mc:Fallback>
      <p:transition spd="slow" advTm="267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87BB52-1FAE-B697-2E5E-2D7E5B612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게임 흐름</a:t>
            </a:r>
          </a:p>
        </p:txBody>
      </p:sp>
      <p:pic>
        <p:nvPicPr>
          <p:cNvPr id="5" name="그림 4" descr="하늘, 야외, 스크린샷, 파란 하늘이(가) 표시된 사진">
            <a:extLst>
              <a:ext uri="{FF2B5EF4-FFF2-40B4-BE49-F238E27FC236}">
                <a16:creationId xmlns:a16="http://schemas.microsoft.com/office/drawing/2014/main" id="{867AE814-BA9A-CE87-BD7B-29BD52FB12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018" r="82358"/>
          <a:stretch/>
        </p:blipFill>
        <p:spPr>
          <a:xfrm>
            <a:off x="838201" y="1690688"/>
            <a:ext cx="2382078" cy="2496141"/>
          </a:xfrm>
          <a:prstGeom prst="rect">
            <a:avLst/>
          </a:prstGeom>
        </p:spPr>
      </p:pic>
      <p:pic>
        <p:nvPicPr>
          <p:cNvPr id="7" name="그림 6" descr="하늘, 야외, 파란 하늘이(가) 표시된 사진&#10;&#10;자동 생성된 설명">
            <a:extLst>
              <a:ext uri="{FF2B5EF4-FFF2-40B4-BE49-F238E27FC236}">
                <a16:creationId xmlns:a16="http://schemas.microsoft.com/office/drawing/2014/main" id="{835CB562-AE38-6110-616E-D0DC73CD31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280" r="83855"/>
          <a:stretch/>
        </p:blipFill>
        <p:spPr>
          <a:xfrm>
            <a:off x="4223302" y="1690688"/>
            <a:ext cx="2508802" cy="24975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DD4A2FE-9816-3F4D-B921-F9E1D4B57442}"/>
              </a:ext>
            </a:extLst>
          </p:cNvPr>
          <p:cNvSpPr txBox="1"/>
          <p:nvPr/>
        </p:nvSpPr>
        <p:spPr>
          <a:xfrm>
            <a:off x="1393136" y="4532244"/>
            <a:ext cx="6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Z</a:t>
            </a:r>
            <a:r>
              <a:rPr lang="ko-KR" altLang="en-US" dirty="0"/>
              <a:t> 키</a:t>
            </a:r>
            <a:endParaRPr lang="en-US" altLang="ko-K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081715-BB4E-347C-2DBD-4C16E15325CE}"/>
              </a:ext>
            </a:extLst>
          </p:cNvPr>
          <p:cNvSpPr txBox="1"/>
          <p:nvPr/>
        </p:nvSpPr>
        <p:spPr>
          <a:xfrm>
            <a:off x="4841599" y="4532244"/>
            <a:ext cx="6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X</a:t>
            </a:r>
            <a:r>
              <a:rPr lang="ko-KR" altLang="en-US" dirty="0"/>
              <a:t> 키</a:t>
            </a:r>
            <a:endParaRPr lang="en-US" altLang="ko-K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353D81C-AFA8-ED3F-2825-FF1EDB717D14}"/>
              </a:ext>
            </a:extLst>
          </p:cNvPr>
          <p:cNvSpPr txBox="1"/>
          <p:nvPr/>
        </p:nvSpPr>
        <p:spPr>
          <a:xfrm>
            <a:off x="7628283" y="536885"/>
            <a:ext cx="3725516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캐릭터는 총 </a:t>
            </a:r>
            <a:r>
              <a:rPr lang="en-US" altLang="ko-KR" dirty="0"/>
              <a:t>3</a:t>
            </a:r>
            <a:r>
              <a:rPr lang="ko-KR" altLang="en-US" dirty="0"/>
              <a:t>종류가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 err="1"/>
              <a:t>샷건</a:t>
            </a:r>
            <a:r>
              <a:rPr lang="en-US" altLang="ko-KR" dirty="0"/>
              <a:t>  2. </a:t>
            </a:r>
            <a:r>
              <a:rPr lang="ko-KR" altLang="en-US" dirty="0"/>
              <a:t>라이플</a:t>
            </a:r>
            <a:r>
              <a:rPr lang="en-US" altLang="ko-KR" dirty="0"/>
              <a:t> 3. </a:t>
            </a:r>
            <a:r>
              <a:rPr lang="ko-KR" altLang="en-US" dirty="0" err="1"/>
              <a:t>핸드건</a:t>
            </a:r>
            <a:r>
              <a:rPr lang="ko-KR" altLang="en-US" dirty="0"/>
              <a:t> 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r>
              <a:rPr lang="ko-KR" altLang="en-US" dirty="0"/>
              <a:t>기본 캐릭터는 </a:t>
            </a:r>
            <a:r>
              <a:rPr lang="ko-KR" altLang="en-US" dirty="0" err="1"/>
              <a:t>샷건이고</a:t>
            </a:r>
            <a:r>
              <a:rPr lang="ko-KR" altLang="en-US" dirty="0"/>
              <a:t> 키를 눌러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캐릭터를 변경할 수 있습니다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r>
              <a:rPr lang="en-US" altLang="ko-KR" dirty="0"/>
              <a:t>Z </a:t>
            </a:r>
            <a:r>
              <a:rPr lang="ko-KR" altLang="en-US" dirty="0"/>
              <a:t>키를 누를 경우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샷건</a:t>
            </a:r>
            <a:r>
              <a:rPr lang="ko-KR" altLang="en-US" dirty="0"/>
              <a:t> </a:t>
            </a:r>
            <a:r>
              <a:rPr lang="en-US" altLang="ko-KR" dirty="0"/>
              <a:t>-&gt; </a:t>
            </a:r>
            <a:r>
              <a:rPr lang="ko-KR" altLang="en-US" dirty="0"/>
              <a:t>라이플 </a:t>
            </a:r>
            <a:r>
              <a:rPr lang="en-US" altLang="ko-KR" dirty="0"/>
              <a:t>-&gt; </a:t>
            </a:r>
            <a:r>
              <a:rPr lang="ko-KR" altLang="en-US" dirty="0" err="1"/>
              <a:t>핸드건</a:t>
            </a:r>
            <a:r>
              <a:rPr lang="ko-KR" altLang="en-US" dirty="0"/>
              <a:t> </a:t>
            </a:r>
            <a:r>
              <a:rPr lang="en-US" altLang="ko-KR" dirty="0"/>
              <a:t>-&gt; </a:t>
            </a:r>
            <a:r>
              <a:rPr lang="ko-KR" altLang="en-US" dirty="0" err="1"/>
              <a:t>샷건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순서로 캐릭터가 변경됩니다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X </a:t>
            </a:r>
            <a:r>
              <a:rPr lang="ko-KR" altLang="en-US" dirty="0"/>
              <a:t>키를 누를 경우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샷건</a:t>
            </a:r>
            <a:r>
              <a:rPr lang="ko-KR" altLang="en-US" dirty="0"/>
              <a:t> </a:t>
            </a:r>
            <a:r>
              <a:rPr lang="en-US" altLang="ko-KR" dirty="0"/>
              <a:t>-&gt; </a:t>
            </a:r>
            <a:r>
              <a:rPr lang="ko-KR" altLang="en-US" dirty="0" err="1"/>
              <a:t>핸드건</a:t>
            </a:r>
            <a:r>
              <a:rPr lang="ko-KR" altLang="en-US" dirty="0"/>
              <a:t> </a:t>
            </a:r>
            <a:r>
              <a:rPr lang="en-US" altLang="ko-KR" dirty="0"/>
              <a:t>-&gt; </a:t>
            </a:r>
            <a:r>
              <a:rPr lang="ko-KR" altLang="en-US" dirty="0"/>
              <a:t>라이플 </a:t>
            </a:r>
            <a:r>
              <a:rPr lang="en-US" altLang="ko-KR" dirty="0"/>
              <a:t>-&gt; </a:t>
            </a:r>
            <a:r>
              <a:rPr lang="ko-KR" altLang="en-US" dirty="0" err="1"/>
              <a:t>샷건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순서로 캐릭터가 변경됩니다</a:t>
            </a:r>
            <a:r>
              <a:rPr lang="en-US" altLang="ko-KR" dirty="0"/>
              <a:t>.</a:t>
            </a:r>
          </a:p>
        </p:txBody>
      </p:sp>
      <p:pic>
        <p:nvPicPr>
          <p:cNvPr id="3" name="오디오 2">
            <a:hlinkClick r:id="" action="ppaction://media"/>
            <a:extLst>
              <a:ext uri="{FF2B5EF4-FFF2-40B4-BE49-F238E27FC236}">
                <a16:creationId xmlns:a16="http://schemas.microsoft.com/office/drawing/2014/main" id="{92981931-4AE7-6154-9DD0-A7191F58D05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5880724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872"/>
    </mc:Choice>
    <mc:Fallback>
      <p:transition spd="slow" advTm="148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하늘, 야외, 스크린샷, 파란 하늘이(가) 표시된 사진&#10;&#10;자동 생성된 설명">
            <a:extLst>
              <a:ext uri="{FF2B5EF4-FFF2-40B4-BE49-F238E27FC236}">
                <a16:creationId xmlns:a16="http://schemas.microsoft.com/office/drawing/2014/main" id="{5E6DB4E5-3181-7081-90EE-7A7674A61F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364" r="42814"/>
          <a:stretch/>
        </p:blipFill>
        <p:spPr>
          <a:xfrm>
            <a:off x="402316" y="1121879"/>
            <a:ext cx="3230656" cy="2190750"/>
          </a:xfrm>
          <a:prstGeom prst="rect">
            <a:avLst/>
          </a:prstGeom>
        </p:spPr>
      </p:pic>
      <p:pic>
        <p:nvPicPr>
          <p:cNvPr id="7" name="그림 6" descr="하늘, 야외, 블루, 파란 하늘이(가) 표시된 사진&#10;&#10;자동 생성된 설명">
            <a:extLst>
              <a:ext uri="{FF2B5EF4-FFF2-40B4-BE49-F238E27FC236}">
                <a16:creationId xmlns:a16="http://schemas.microsoft.com/office/drawing/2014/main" id="{D858A75A-D8F7-5004-5A66-28B4A0D5DB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866" r="43471"/>
          <a:stretch/>
        </p:blipFill>
        <p:spPr>
          <a:xfrm>
            <a:off x="4364932" y="1121879"/>
            <a:ext cx="3230656" cy="21907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A9399FB-3C33-BFE3-6285-FF66AC6E25BF}"/>
              </a:ext>
            </a:extLst>
          </p:cNvPr>
          <p:cNvSpPr txBox="1"/>
          <p:nvPr/>
        </p:nvSpPr>
        <p:spPr>
          <a:xfrm>
            <a:off x="2225646" y="356279"/>
            <a:ext cx="77407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캐릭터 마다 이동속도와 공격속도가 다릅니다</a:t>
            </a:r>
            <a:r>
              <a:rPr lang="en-US" altLang="ko-KR" sz="2800" dirty="0"/>
              <a:t>.</a:t>
            </a:r>
          </a:p>
        </p:txBody>
      </p:sp>
      <p:pic>
        <p:nvPicPr>
          <p:cNvPr id="12" name="그림 11" descr="하늘, 스크린샷, 야외, 블루이(가) 표시된 사진&#10;&#10;자동 생성된 설명">
            <a:extLst>
              <a:ext uri="{FF2B5EF4-FFF2-40B4-BE49-F238E27FC236}">
                <a16:creationId xmlns:a16="http://schemas.microsoft.com/office/drawing/2014/main" id="{9BC06522-FC35-F144-5F0D-7F73D8654F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733" r="43471"/>
          <a:stretch/>
        </p:blipFill>
        <p:spPr>
          <a:xfrm>
            <a:off x="8351025" y="1121879"/>
            <a:ext cx="3230656" cy="2190749"/>
          </a:xfrm>
          <a:prstGeom prst="rect">
            <a:avLst/>
          </a:prstGeom>
        </p:spPr>
      </p:pic>
      <p:pic>
        <p:nvPicPr>
          <p:cNvPr id="14" name="그림 13" descr="하늘, 야외, 블루이(가) 표시된 사진&#10;&#10;자동 생성된 설명">
            <a:extLst>
              <a:ext uri="{FF2B5EF4-FFF2-40B4-BE49-F238E27FC236}">
                <a16:creationId xmlns:a16="http://schemas.microsoft.com/office/drawing/2014/main" id="{149E78A5-6ED3-BC78-3070-D3FC2997500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327" r="56725"/>
          <a:stretch/>
        </p:blipFill>
        <p:spPr>
          <a:xfrm>
            <a:off x="402312" y="3793549"/>
            <a:ext cx="3230656" cy="2190750"/>
          </a:xfrm>
          <a:prstGeom prst="rect">
            <a:avLst/>
          </a:prstGeom>
        </p:spPr>
      </p:pic>
      <p:pic>
        <p:nvPicPr>
          <p:cNvPr id="16" name="그림 15" descr="하늘, 야외, 블루, 파란 하늘이(가) 표시된 사진&#10;&#10;자동 생성된 설명">
            <a:extLst>
              <a:ext uri="{FF2B5EF4-FFF2-40B4-BE49-F238E27FC236}">
                <a16:creationId xmlns:a16="http://schemas.microsoft.com/office/drawing/2014/main" id="{065DC95B-C4B8-F41D-2F2F-9B3935A450A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742" r="52493"/>
          <a:stretch/>
        </p:blipFill>
        <p:spPr>
          <a:xfrm>
            <a:off x="4364932" y="3793549"/>
            <a:ext cx="3230655" cy="2190750"/>
          </a:xfrm>
          <a:prstGeom prst="rect">
            <a:avLst/>
          </a:prstGeom>
        </p:spPr>
      </p:pic>
      <p:pic>
        <p:nvPicPr>
          <p:cNvPr id="18" name="그림 17" descr="하늘, 야외, 블루, 파란 하늘이(가) 표시된 사진&#10;&#10;자동 생성된 설명">
            <a:extLst>
              <a:ext uri="{FF2B5EF4-FFF2-40B4-BE49-F238E27FC236}">
                <a16:creationId xmlns:a16="http://schemas.microsoft.com/office/drawing/2014/main" id="{E2D68A11-64E1-7A79-DDD0-AE71551597C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447" r="56957"/>
          <a:stretch/>
        </p:blipFill>
        <p:spPr>
          <a:xfrm>
            <a:off x="8327551" y="3793549"/>
            <a:ext cx="3230655" cy="219074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E8AB30C-087F-482C-794C-725A7DE3410F}"/>
              </a:ext>
            </a:extLst>
          </p:cNvPr>
          <p:cNvSpPr txBox="1"/>
          <p:nvPr/>
        </p:nvSpPr>
        <p:spPr>
          <a:xfrm>
            <a:off x="1565160" y="6240111"/>
            <a:ext cx="90616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/>
              <a:t>샷건은</a:t>
            </a:r>
            <a:r>
              <a:rPr lang="ko-KR" altLang="en-US" sz="2800" dirty="0"/>
              <a:t> 범위</a:t>
            </a:r>
            <a:r>
              <a:rPr lang="en-US" altLang="ko-KR" sz="2800" dirty="0"/>
              <a:t>, </a:t>
            </a:r>
            <a:r>
              <a:rPr lang="ko-KR" altLang="en-US" sz="2800" dirty="0"/>
              <a:t>라이플은 관통</a:t>
            </a:r>
            <a:r>
              <a:rPr lang="en-US" altLang="ko-KR" sz="2800" dirty="0"/>
              <a:t>, </a:t>
            </a:r>
            <a:r>
              <a:rPr lang="ko-KR" altLang="en-US" sz="2800" dirty="0" err="1"/>
              <a:t>핸드건은</a:t>
            </a:r>
            <a:r>
              <a:rPr lang="ko-KR" altLang="en-US" sz="2800" dirty="0"/>
              <a:t> 단일 공격입니다</a:t>
            </a:r>
            <a:r>
              <a:rPr lang="en-US" altLang="ko-KR" sz="2800" dirty="0"/>
              <a:t>.</a:t>
            </a:r>
          </a:p>
        </p:txBody>
      </p:sp>
      <p:pic>
        <p:nvPicPr>
          <p:cNvPr id="2" name="오디오 1">
            <a:hlinkClick r:id="" action="ppaction://media"/>
            <a:extLst>
              <a:ext uri="{FF2B5EF4-FFF2-40B4-BE49-F238E27FC236}">
                <a16:creationId xmlns:a16="http://schemas.microsoft.com/office/drawing/2014/main" id="{7138A7B2-2D08-FCD1-CA06-B42F7EF7D29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117556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774"/>
    </mc:Choice>
    <mc:Fallback>
      <p:transition spd="slow" advTm="167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만화 영화, 장난감, 두개골이(가) 표시된 사진&#10;&#10;자동 생성된 설명">
            <a:extLst>
              <a:ext uri="{FF2B5EF4-FFF2-40B4-BE49-F238E27FC236}">
                <a16:creationId xmlns:a16="http://schemas.microsoft.com/office/drawing/2014/main" id="{BBC5C84F-6D6C-ED3D-230D-955007D665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6272" y="531878"/>
            <a:ext cx="2292626" cy="2292626"/>
          </a:xfrm>
          <a:prstGeom prst="rect">
            <a:avLst/>
          </a:prstGeom>
        </p:spPr>
      </p:pic>
      <p:pic>
        <p:nvPicPr>
          <p:cNvPr id="7" name="그림 6" descr="만화 영화이(가) 표시된 사진&#10;&#10;자동 생성된 설명">
            <a:extLst>
              <a:ext uri="{FF2B5EF4-FFF2-40B4-BE49-F238E27FC236}">
                <a16:creationId xmlns:a16="http://schemas.microsoft.com/office/drawing/2014/main" id="{42393A6A-3CC3-0F24-891F-88DFF3F8B3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820" y="738430"/>
            <a:ext cx="2018022" cy="2018022"/>
          </a:xfrm>
          <a:prstGeom prst="rect">
            <a:avLst/>
          </a:prstGeom>
        </p:spPr>
      </p:pic>
      <p:pic>
        <p:nvPicPr>
          <p:cNvPr id="9" name="그림 8" descr="만화 영화, 아니메, 가상의 캐릭터, 소설이(가) 표시된 사진&#10;&#10;자동 생성된 설명">
            <a:extLst>
              <a:ext uri="{FF2B5EF4-FFF2-40B4-BE49-F238E27FC236}">
                <a16:creationId xmlns:a16="http://schemas.microsoft.com/office/drawing/2014/main" id="{0AD52C0C-6E18-6170-DFFA-E6B14F4D51F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4796" y="507597"/>
            <a:ext cx="2292626" cy="229262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8C22318-F7ED-9CBA-1894-45177325A381}"/>
              </a:ext>
            </a:extLst>
          </p:cNvPr>
          <p:cNvSpPr txBox="1"/>
          <p:nvPr/>
        </p:nvSpPr>
        <p:spPr>
          <a:xfrm>
            <a:off x="703608" y="276765"/>
            <a:ext cx="107847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캐릭터 마다 고유의 스킬들이 있습니다</a:t>
            </a:r>
            <a:r>
              <a:rPr lang="en-US" altLang="ko-KR" sz="2400" dirty="0"/>
              <a:t>. Q, E, C, </a:t>
            </a:r>
            <a:r>
              <a:rPr lang="ko-KR" altLang="en-US" sz="2400" dirty="0"/>
              <a:t>마우스 </a:t>
            </a:r>
            <a:r>
              <a:rPr lang="ko-KR" altLang="en-US" sz="2400" dirty="0" err="1"/>
              <a:t>우클릭</a:t>
            </a:r>
            <a:r>
              <a:rPr lang="en-US" altLang="ko-KR" sz="2400" dirty="0"/>
              <a:t>(</a:t>
            </a:r>
            <a:r>
              <a:rPr lang="en-US" altLang="ko-KR" sz="2400" dirty="0" err="1"/>
              <a:t>Rc</a:t>
            </a:r>
            <a:r>
              <a:rPr lang="en-US" altLang="ko-KR" sz="2400" dirty="0"/>
              <a:t>),</a:t>
            </a:r>
            <a:r>
              <a:rPr lang="ko-KR" altLang="en-US" sz="2400" dirty="0"/>
              <a:t> </a:t>
            </a:r>
            <a:r>
              <a:rPr lang="en-US" altLang="ko-KR" sz="2400" dirty="0"/>
              <a:t>R (</a:t>
            </a:r>
            <a:r>
              <a:rPr lang="ko-KR" altLang="en-US" sz="2400" dirty="0"/>
              <a:t>재장전</a:t>
            </a:r>
            <a:r>
              <a:rPr lang="en-US" altLang="ko-KR" sz="2400" dirty="0"/>
              <a:t>)</a:t>
            </a:r>
          </a:p>
        </p:txBody>
      </p:sp>
      <p:pic>
        <p:nvPicPr>
          <p:cNvPr id="14" name="그림 13" descr="상징, 대칭이(가) 표시된 사진&#10;&#10;자동 생성된 설명">
            <a:extLst>
              <a:ext uri="{FF2B5EF4-FFF2-40B4-BE49-F238E27FC236}">
                <a16:creationId xmlns:a16="http://schemas.microsoft.com/office/drawing/2014/main" id="{0306AA7B-DF01-4731-FA3D-1D7B310A6F0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9306" y="1452229"/>
            <a:ext cx="590423" cy="59042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0CBC3A9-FF57-4E12-E5A9-61C069DF01F1}"/>
              </a:ext>
            </a:extLst>
          </p:cNvPr>
          <p:cNvSpPr txBox="1"/>
          <p:nvPr/>
        </p:nvSpPr>
        <p:spPr>
          <a:xfrm>
            <a:off x="159027" y="2756452"/>
            <a:ext cx="2941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방패 들기</a:t>
            </a:r>
            <a:r>
              <a:rPr lang="en-US" altLang="ko-KR" dirty="0"/>
              <a:t> : </a:t>
            </a:r>
            <a:r>
              <a:rPr lang="ko-KR" altLang="en-US" dirty="0"/>
              <a:t>받는 피해 감소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A1B3795-5EC9-9C97-38BE-B8C44ED7B7F2}"/>
              </a:ext>
            </a:extLst>
          </p:cNvPr>
          <p:cNvSpPr txBox="1"/>
          <p:nvPr/>
        </p:nvSpPr>
        <p:spPr>
          <a:xfrm>
            <a:off x="3903680" y="2617952"/>
            <a:ext cx="29419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저격 </a:t>
            </a:r>
            <a:r>
              <a:rPr lang="en-US" altLang="ko-KR" dirty="0"/>
              <a:t>: </a:t>
            </a:r>
            <a:r>
              <a:rPr lang="ko-KR" altLang="en-US" dirty="0"/>
              <a:t>지형 지물 및 모든 요소 무시하여 </a:t>
            </a:r>
            <a:r>
              <a:rPr lang="ko-KR" altLang="en-US" dirty="0" err="1"/>
              <a:t>피해입히기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8DF75E2-637F-4ED1-3A5D-C3E10CF0BD99}"/>
              </a:ext>
            </a:extLst>
          </p:cNvPr>
          <p:cNvSpPr txBox="1"/>
          <p:nvPr/>
        </p:nvSpPr>
        <p:spPr>
          <a:xfrm>
            <a:off x="7341594" y="2644456"/>
            <a:ext cx="29419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난사 </a:t>
            </a:r>
            <a:r>
              <a:rPr lang="en-US" altLang="ko-KR" dirty="0"/>
              <a:t>: </a:t>
            </a:r>
            <a:r>
              <a:rPr lang="ko-KR" altLang="en-US" dirty="0"/>
              <a:t>권총이 </a:t>
            </a:r>
            <a:r>
              <a:rPr lang="en-US" altLang="ko-KR" dirty="0"/>
              <a:t>2</a:t>
            </a:r>
            <a:r>
              <a:rPr lang="ko-KR" altLang="en-US" dirty="0"/>
              <a:t>자루로 바뀌며 공격속도가 </a:t>
            </a:r>
            <a:r>
              <a:rPr lang="en-US" altLang="ko-KR" dirty="0"/>
              <a:t>2</a:t>
            </a:r>
            <a:r>
              <a:rPr lang="ko-KR" altLang="en-US" dirty="0"/>
              <a:t>배가 됨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5A1D90C-2F4D-9112-F585-C0929F85DF86}"/>
              </a:ext>
            </a:extLst>
          </p:cNvPr>
          <p:cNvSpPr txBox="1"/>
          <p:nvPr/>
        </p:nvSpPr>
        <p:spPr>
          <a:xfrm>
            <a:off x="1211737" y="3356870"/>
            <a:ext cx="90951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필드에는 적</a:t>
            </a:r>
            <a:r>
              <a:rPr lang="en-US" altLang="ko-KR" sz="2400" dirty="0"/>
              <a:t>(</a:t>
            </a:r>
            <a:r>
              <a:rPr lang="ko-KR" altLang="en-US" sz="2400" dirty="0" err="1"/>
              <a:t>몹</a:t>
            </a:r>
            <a:r>
              <a:rPr lang="en-US" altLang="ko-KR" sz="2400" dirty="0"/>
              <a:t>)</a:t>
            </a:r>
            <a:r>
              <a:rPr lang="ko-KR" altLang="en-US" sz="2400" dirty="0"/>
              <a:t>과 </a:t>
            </a:r>
            <a:r>
              <a:rPr lang="ko-KR" altLang="en-US" sz="2400" dirty="0" err="1"/>
              <a:t>아이템등이</a:t>
            </a:r>
            <a:r>
              <a:rPr lang="ko-KR" altLang="en-US" sz="2400" dirty="0"/>
              <a:t> 있고 마지막에는 보스가 있습니다</a:t>
            </a:r>
            <a:r>
              <a:rPr lang="en-US" altLang="ko-KR" sz="2400" dirty="0"/>
              <a:t>.</a:t>
            </a:r>
          </a:p>
        </p:txBody>
      </p:sp>
      <p:pic>
        <p:nvPicPr>
          <p:cNvPr id="21" name="그림 20" descr="상징, 그린이(가) 표시된 사진&#10;&#10;자동 생성된 설명">
            <a:extLst>
              <a:ext uri="{FF2B5EF4-FFF2-40B4-BE49-F238E27FC236}">
                <a16:creationId xmlns:a16="http://schemas.microsoft.com/office/drawing/2014/main" id="{B927AC0B-B350-703E-CFB2-BB252617D8E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756" y="4098993"/>
            <a:ext cx="1200150" cy="1190625"/>
          </a:xfrm>
          <a:prstGeom prst="rect">
            <a:avLst/>
          </a:prstGeom>
        </p:spPr>
      </p:pic>
      <p:pic>
        <p:nvPicPr>
          <p:cNvPr id="23" name="그림 22" descr="픽셀, 스크린샷, 레드, 다채로움이(가) 표시된 사진&#10;&#10;자동 생성된 설명">
            <a:extLst>
              <a:ext uri="{FF2B5EF4-FFF2-40B4-BE49-F238E27FC236}">
                <a16:creationId xmlns:a16="http://schemas.microsoft.com/office/drawing/2014/main" id="{829CA0B3-8A15-07C1-AD7F-65AF7EC2CD6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1409" y="4118043"/>
            <a:ext cx="1219200" cy="1171575"/>
          </a:xfrm>
          <a:prstGeom prst="rect">
            <a:avLst/>
          </a:prstGeom>
        </p:spPr>
      </p:pic>
      <p:pic>
        <p:nvPicPr>
          <p:cNvPr id="25" name="그림 24" descr="원, 그래픽, 스크린샷, 천문학이(가) 표시된 사진&#10;&#10;자동 생성된 설명">
            <a:extLst>
              <a:ext uri="{FF2B5EF4-FFF2-40B4-BE49-F238E27FC236}">
                <a16:creationId xmlns:a16="http://schemas.microsoft.com/office/drawing/2014/main" id="{1376BE2B-9B7B-5220-36D9-50C7B118E29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8388" y="4002256"/>
            <a:ext cx="1287585" cy="1281759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5955863A-0501-42C2-4B2A-BD13495C1F6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9425" y="4261687"/>
            <a:ext cx="1356305" cy="931194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D790C7C9-3A10-2C9C-5763-89DD8800B0D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0591" y="4005828"/>
            <a:ext cx="1550437" cy="1187053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F48D5376-F5C3-E79F-3FDE-979A86432B22}"/>
              </a:ext>
            </a:extLst>
          </p:cNvPr>
          <p:cNvSpPr txBox="1"/>
          <p:nvPr/>
        </p:nvSpPr>
        <p:spPr>
          <a:xfrm>
            <a:off x="9325730" y="5474066"/>
            <a:ext cx="646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잡몹</a:t>
            </a:r>
            <a:r>
              <a:rPr lang="ko-KR" altLang="en-US" dirty="0"/>
              <a:t> 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FF88E20-676D-0038-F76B-30A91A77167B}"/>
              </a:ext>
            </a:extLst>
          </p:cNvPr>
          <p:cNvSpPr txBox="1"/>
          <p:nvPr/>
        </p:nvSpPr>
        <p:spPr>
          <a:xfrm>
            <a:off x="737756" y="5475038"/>
            <a:ext cx="1200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체력 회복 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C94B778-2395-3436-EEDF-26FD588A4C70}"/>
              </a:ext>
            </a:extLst>
          </p:cNvPr>
          <p:cNvSpPr txBox="1"/>
          <p:nvPr/>
        </p:nvSpPr>
        <p:spPr>
          <a:xfrm>
            <a:off x="2206487" y="5474066"/>
            <a:ext cx="1789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최대 체력 증가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E14D79F-20C7-64E1-E20C-A04293C438B3}"/>
              </a:ext>
            </a:extLst>
          </p:cNvPr>
          <p:cNvSpPr txBox="1"/>
          <p:nvPr/>
        </p:nvSpPr>
        <p:spPr>
          <a:xfrm>
            <a:off x="4431668" y="5467736"/>
            <a:ext cx="1200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스킬 강화 </a:t>
            </a:r>
          </a:p>
        </p:txBody>
      </p:sp>
      <p:pic>
        <p:nvPicPr>
          <p:cNvPr id="3" name="오디오 2">
            <a:hlinkClick r:id="" action="ppaction://media"/>
            <a:extLst>
              <a:ext uri="{FF2B5EF4-FFF2-40B4-BE49-F238E27FC236}">
                <a16:creationId xmlns:a16="http://schemas.microsoft.com/office/drawing/2014/main" id="{E765076D-40F1-5F6C-6B58-3F1751ED3C0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1862196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502"/>
    </mc:Choice>
    <mc:Fallback>
      <p:transition spd="slow" advTm="175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스크린샷, 그래픽 디자인, 그래픽이(가) 표시된 사진&#10;&#10;자동 생성된 설명">
            <a:extLst>
              <a:ext uri="{FF2B5EF4-FFF2-40B4-BE49-F238E27FC236}">
                <a16:creationId xmlns:a16="http://schemas.microsoft.com/office/drawing/2014/main" id="{9EF0A056-D199-3787-1ADC-87F12D4539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9545" y="0"/>
            <a:ext cx="9272909" cy="6858000"/>
          </a:xfrm>
          <a:prstGeom prst="rect">
            <a:avLst/>
          </a:prstGeom>
        </p:spPr>
      </p:pic>
      <p:pic>
        <p:nvPicPr>
          <p:cNvPr id="3" name="오디오 2">
            <a:hlinkClick r:id="" action="ppaction://media"/>
            <a:extLst>
              <a:ext uri="{FF2B5EF4-FFF2-40B4-BE49-F238E27FC236}">
                <a16:creationId xmlns:a16="http://schemas.microsoft.com/office/drawing/2014/main" id="{4C4002A6-1E35-5C68-72B1-0F80FCE39AE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0937174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727"/>
    </mc:Choice>
    <mc:Fallback>
      <p:transition spd="slow" advTm="67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3072994-7040-3E50-1E2F-806F1B447A86}"/>
              </a:ext>
            </a:extLst>
          </p:cNvPr>
          <p:cNvSpPr txBox="1"/>
          <p:nvPr/>
        </p:nvSpPr>
        <p:spPr>
          <a:xfrm>
            <a:off x="490330" y="1166842"/>
            <a:ext cx="1126434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</a:t>
            </a:r>
            <a:r>
              <a:rPr lang="ko-KR" altLang="en-US" dirty="0"/>
              <a:t>주차 </a:t>
            </a:r>
            <a:r>
              <a:rPr lang="en-US" altLang="ko-KR" dirty="0"/>
              <a:t>– </a:t>
            </a:r>
            <a:r>
              <a:rPr lang="ko-KR" altLang="en-US" dirty="0"/>
              <a:t>캐릭터 이미지 </a:t>
            </a:r>
            <a:r>
              <a:rPr lang="ko-KR" altLang="en-US" dirty="0" err="1"/>
              <a:t>스프라이트</a:t>
            </a:r>
            <a:r>
              <a:rPr lang="ko-KR" altLang="en-US" dirty="0"/>
              <a:t> 및 </a:t>
            </a:r>
            <a:r>
              <a:rPr lang="en-US" altLang="ko-KR" dirty="0"/>
              <a:t>1</a:t>
            </a:r>
            <a:r>
              <a:rPr lang="ko-KR" altLang="en-US" dirty="0"/>
              <a:t>스테이지 모든 객체 이미지 </a:t>
            </a:r>
            <a:r>
              <a:rPr lang="ko-KR" altLang="en-US" dirty="0" err="1"/>
              <a:t>스프라이트</a:t>
            </a:r>
            <a:r>
              <a:rPr lang="ko-KR" altLang="en-US" dirty="0"/>
              <a:t> 제작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2</a:t>
            </a:r>
            <a:r>
              <a:rPr lang="ko-KR" altLang="en-US" dirty="0"/>
              <a:t>주차 </a:t>
            </a:r>
            <a:r>
              <a:rPr lang="en-US" altLang="ko-KR" dirty="0"/>
              <a:t>– </a:t>
            </a:r>
            <a:r>
              <a:rPr lang="ko-KR" altLang="en-US" dirty="0"/>
              <a:t>충돌 판정을 제작해서 총알이 날아가고 적중하기 및 스킬 그리고 바닥에 닿고 점프 하면 중력가속도</a:t>
            </a:r>
            <a:r>
              <a:rPr lang="en-US" altLang="ko-KR" dirty="0"/>
              <a:t>	</a:t>
            </a:r>
            <a:r>
              <a:rPr lang="ko-KR" altLang="en-US" dirty="0"/>
              <a:t>받아서 떨어지는 것과 착지하는 것을 구현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3</a:t>
            </a:r>
            <a:r>
              <a:rPr lang="ko-KR" altLang="en-US" dirty="0"/>
              <a:t>주차 </a:t>
            </a:r>
            <a:r>
              <a:rPr lang="en-US" altLang="ko-KR" dirty="0"/>
              <a:t>– </a:t>
            </a:r>
            <a:r>
              <a:rPr lang="ko-KR" altLang="en-US" dirty="0"/>
              <a:t>캐릭터 피격 시 체력이 닳고 체력이</a:t>
            </a:r>
            <a:r>
              <a:rPr lang="en-US" altLang="ko-KR" dirty="0"/>
              <a:t> 0 </a:t>
            </a:r>
            <a:r>
              <a:rPr lang="ko-KR" altLang="en-US" dirty="0"/>
              <a:t>이 될 경우 사망 모션 구현 그리고 </a:t>
            </a:r>
            <a:r>
              <a:rPr lang="en-US" altLang="ko-KR" dirty="0"/>
              <a:t>1</a:t>
            </a:r>
            <a:r>
              <a:rPr lang="ko-KR" altLang="en-US" dirty="0"/>
              <a:t>스테이지 보스 제외 제작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4</a:t>
            </a:r>
            <a:r>
              <a:rPr lang="ko-KR" altLang="en-US" dirty="0"/>
              <a:t>주차 </a:t>
            </a:r>
            <a:r>
              <a:rPr lang="en-US" altLang="ko-KR" dirty="0"/>
              <a:t>– 2</a:t>
            </a:r>
            <a:r>
              <a:rPr lang="ko-KR" altLang="en-US" dirty="0"/>
              <a:t>스테이지 보스 제외 제작 그리고 스테이지를 넘어가는 것 구현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5</a:t>
            </a:r>
            <a:r>
              <a:rPr lang="ko-KR" altLang="en-US" dirty="0"/>
              <a:t>주차 </a:t>
            </a:r>
            <a:r>
              <a:rPr lang="en-US" altLang="ko-KR" dirty="0"/>
              <a:t>– 3</a:t>
            </a:r>
            <a:r>
              <a:rPr lang="ko-KR" altLang="en-US" dirty="0"/>
              <a:t>스테이지 보스 제외 제작 그리고 배경음악과 스킬 사운드 구현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6</a:t>
            </a:r>
            <a:r>
              <a:rPr lang="ko-KR" altLang="en-US" dirty="0"/>
              <a:t>주차 </a:t>
            </a:r>
            <a:r>
              <a:rPr lang="en-US" altLang="ko-KR" dirty="0"/>
              <a:t>– 4</a:t>
            </a:r>
            <a:r>
              <a:rPr lang="ko-KR" altLang="en-US" dirty="0"/>
              <a:t>스테이지 보스 제외 제작 그리고 시작화면 만들기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7</a:t>
            </a:r>
            <a:r>
              <a:rPr lang="ko-KR" altLang="en-US" dirty="0"/>
              <a:t>주차 </a:t>
            </a:r>
            <a:r>
              <a:rPr lang="en-US" altLang="ko-KR" dirty="0"/>
              <a:t>– 1, 2, 3, 4 </a:t>
            </a:r>
            <a:r>
              <a:rPr lang="ko-KR" altLang="en-US" dirty="0"/>
              <a:t>보스 제작 과 최종 클리어 화면 제작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8</a:t>
            </a:r>
            <a:r>
              <a:rPr lang="ko-KR" altLang="en-US" dirty="0"/>
              <a:t>주차 </a:t>
            </a:r>
            <a:r>
              <a:rPr lang="en-US" altLang="ko-KR" dirty="0"/>
              <a:t>– 5</a:t>
            </a:r>
            <a:r>
              <a:rPr lang="ko-KR" altLang="en-US" dirty="0"/>
              <a:t>스테이지 보스 포함 제작</a:t>
            </a:r>
            <a:endParaRPr lang="en-US" altLang="ko-KR" dirty="0"/>
          </a:p>
        </p:txBody>
      </p:sp>
      <p:pic>
        <p:nvPicPr>
          <p:cNvPr id="3" name="오디오 2">
            <a:hlinkClick r:id="" action="ppaction://media"/>
            <a:extLst>
              <a:ext uri="{FF2B5EF4-FFF2-40B4-BE49-F238E27FC236}">
                <a16:creationId xmlns:a16="http://schemas.microsoft.com/office/drawing/2014/main" id="{475713CA-5729-DB0B-19BD-C2A735B69E4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2528560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709"/>
    </mc:Choice>
    <mc:Fallback>
      <p:transition spd="slow" advTm="77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EB75E6E6552B1D43A095A107D929E0EB" ma:contentTypeVersion="5" ma:contentTypeDescription="새 문서를 만듭니다." ma:contentTypeScope="" ma:versionID="605dc96126818368f00da0c1694221b3">
  <xsd:schema xmlns:xsd="http://www.w3.org/2001/XMLSchema" xmlns:xs="http://www.w3.org/2001/XMLSchema" xmlns:p="http://schemas.microsoft.com/office/2006/metadata/properties" xmlns:ns3="794b34fb-07f1-467a-8c27-408b5a843343" targetNamespace="http://schemas.microsoft.com/office/2006/metadata/properties" ma:root="true" ma:fieldsID="7cab026e65a00633db7c8b6054d506e5" ns3:_="">
    <xsd:import namespace="794b34fb-07f1-467a-8c27-408b5a843343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94b34fb-07f1-467a-8c27-408b5a84334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11D6673-3C90-4F7D-9116-0FE8E72E3BDB}">
  <ds:schemaRefs>
    <ds:schemaRef ds:uri="http://schemas.microsoft.com/office/2006/documentManagement/types"/>
    <ds:schemaRef ds:uri="http://purl.org/dc/elements/1.1/"/>
    <ds:schemaRef ds:uri="http://www.w3.org/XML/1998/namespace"/>
    <ds:schemaRef ds:uri="http://schemas.microsoft.com/office/infopath/2007/PartnerControls"/>
    <ds:schemaRef ds:uri="http://purl.org/dc/terms/"/>
    <ds:schemaRef ds:uri="794b34fb-07f1-467a-8c27-408b5a843343"/>
    <ds:schemaRef ds:uri="http://schemas.openxmlformats.org/package/2006/metadata/core-properties"/>
    <ds:schemaRef ds:uri="http://schemas.microsoft.com/office/2006/metadata/properties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E2DB25F5-C12F-428F-B841-9C70FA5EFB4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040863E-CB95-47B4-9A5B-B2F6C5CABCA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94b34fb-07f1-467a-8c27-408b5a84334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163</TotalTime>
  <Words>310</Words>
  <Application>Microsoft Office PowerPoint</Application>
  <PresentationFormat>와이드스크린</PresentationFormat>
  <Paragraphs>56</Paragraphs>
  <Slides>6</Slides>
  <Notes>0</Notes>
  <HiddenSlides>0</HiddenSlides>
  <MMClips>6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9" baseType="lpstr">
      <vt:lpstr>맑은 고딕</vt:lpstr>
      <vt:lpstr>Arial</vt:lpstr>
      <vt:lpstr>Office 테마</vt:lpstr>
      <vt:lpstr>1. 게임 컨셉</vt:lpstr>
      <vt:lpstr>2. 게임 흐름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황광진(2021180044)</dc:creator>
  <cp:lastModifiedBy>황광진(2021180044)</cp:lastModifiedBy>
  <cp:revision>2</cp:revision>
  <dcterms:created xsi:type="dcterms:W3CDTF">2024-10-13T12:07:43Z</dcterms:created>
  <dcterms:modified xsi:type="dcterms:W3CDTF">2024-10-13T14:52:47Z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0x010100EB75E6E6552B1D43A095A107D929E0EB</vt:lpwstr>
  </property>
</Properties>
</file>